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sldIdLst>
    <p:sldId id="256" r:id="rId2"/>
    <p:sldId id="276" r:id="rId3"/>
    <p:sldId id="284" r:id="rId4"/>
    <p:sldId id="257" r:id="rId5"/>
    <p:sldId id="258" r:id="rId6"/>
    <p:sldId id="260" r:id="rId7"/>
    <p:sldId id="261" r:id="rId8"/>
    <p:sldId id="259" r:id="rId9"/>
    <p:sldId id="267" r:id="rId10"/>
    <p:sldId id="280" r:id="rId11"/>
    <p:sldId id="268" r:id="rId12"/>
    <p:sldId id="281" r:id="rId13"/>
    <p:sldId id="269" r:id="rId14"/>
    <p:sldId id="282" r:id="rId15"/>
    <p:sldId id="270" r:id="rId16"/>
    <p:sldId id="283" r:id="rId17"/>
    <p:sldId id="271" r:id="rId18"/>
    <p:sldId id="262" r:id="rId19"/>
    <p:sldId id="265" r:id="rId20"/>
    <p:sldId id="277" r:id="rId21"/>
    <p:sldId id="279" r:id="rId22"/>
    <p:sldId id="278" r:id="rId23"/>
    <p:sldId id="286" r:id="rId24"/>
    <p:sldId id="287" r:id="rId25"/>
    <p:sldId id="288" r:id="rId26"/>
    <p:sldId id="289" r:id="rId27"/>
    <p:sldId id="290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858"/>
    <a:srgbClr val="BCEEFA"/>
    <a:srgbClr val="8A467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74DCC-745A-486A-AC57-53BCE2023FAA}" type="datetimeFigureOut">
              <a:rPr lang="en-US" smtClean="0"/>
              <a:pPr/>
              <a:t>11/30/2016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49275-9C0F-47A8-B2A8-DF453B5212E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echr.coe.int/Pages/home.aspx?p=hearings&amp;w=4800908_11012011&amp;language=lang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11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8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1219200" y="914400"/>
            <a:ext cx="6553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Datos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Judiciales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Abiertos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s-ES" sz="2000" i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ES" sz="20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Carlos </a:t>
            </a:r>
            <a:r>
              <a:rPr lang="es-E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Gregorio de </a:t>
            </a:r>
            <a:r>
              <a:rPr lang="es-ES" sz="2000" i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Gràcia</a:t>
            </a:r>
            <a:endParaRPr lang="es-ES" sz="2000" i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s-ES" sz="20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Instituto de Investigación para la Justicia</a:t>
            </a:r>
            <a:endParaRPr lang="es-ES" i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4 Imagen" descr="IIJusticia_logo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1278" y="2362200"/>
            <a:ext cx="1288309" cy="485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4467225" cy="239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27" y="835853"/>
            <a:ext cx="871376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1"/>
            <a:ext cx="838200" cy="559282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371600" y="228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Casos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pendientes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por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ESTADO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4467225" cy="239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8648564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1"/>
            <a:ext cx="838200" cy="559282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371600" y="2286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Casos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pendientes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estado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ADRA PRADESH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x DISTRITO 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4467225" cy="239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61671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52401"/>
            <a:ext cx="838200" cy="559282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371600" y="228600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Casos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pendientes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-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ADRA PRADESH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Juez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Krishnan </a:t>
            </a:r>
            <a:r>
              <a:rPr lang="en-US" sz="24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Kuttyiaddi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286000"/>
            <a:ext cx="4467225" cy="239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1"/>
            <a:ext cx="838200" cy="559282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371600" y="228600"/>
            <a:ext cx="754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ADRA PRADESH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Juez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Krishnan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Kuttyiaddi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–</a:t>
            </a:r>
          </a:p>
          <a:p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caso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Krishna Reddy vs. A. </a:t>
            </a:r>
            <a:r>
              <a:rPr lang="en-US" sz="2000" i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Yasodhamma</a:t>
            </a:r>
            <a:r>
              <a:rPr lang="en-US" sz="20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0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iniciado</a:t>
            </a: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 el 13.MAR.2010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219200"/>
            <a:ext cx="8543925" cy="543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466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400"/>
            <a:ext cx="8618537" cy="22002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114675"/>
            <a:ext cx="859948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" y="4572000"/>
            <a:ext cx="917670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581399"/>
            <a:ext cx="9144000" cy="434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 descr="b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600" y="152400"/>
            <a:ext cx="914400" cy="64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8296275" cy="587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46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8 Conector recto"/>
          <p:cNvCxnSpPr/>
          <p:nvPr/>
        </p:nvCxnSpPr>
        <p:spPr>
          <a:xfrm flipH="1" flipV="1">
            <a:off x="2743200" y="3124200"/>
            <a:ext cx="2057400" cy="1143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/>
          <p:cNvCxnSpPr/>
          <p:nvPr/>
        </p:nvCxnSpPr>
        <p:spPr>
          <a:xfrm flipV="1">
            <a:off x="4800600" y="2057400"/>
            <a:ext cx="304800" cy="2209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2 Conector recto"/>
          <p:cNvCxnSpPr/>
          <p:nvPr/>
        </p:nvCxnSpPr>
        <p:spPr>
          <a:xfrm flipH="1">
            <a:off x="2819400" y="2133600"/>
            <a:ext cx="2209800" cy="914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3 Hexágono"/>
          <p:cNvSpPr/>
          <p:nvPr/>
        </p:nvSpPr>
        <p:spPr>
          <a:xfrm>
            <a:off x="4876800" y="1948130"/>
            <a:ext cx="381000" cy="3048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Hexágono"/>
          <p:cNvSpPr/>
          <p:nvPr/>
        </p:nvSpPr>
        <p:spPr>
          <a:xfrm>
            <a:off x="2514600" y="2954548"/>
            <a:ext cx="381000" cy="3048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CuadroTexto"/>
          <p:cNvSpPr txBox="1"/>
          <p:nvPr/>
        </p:nvSpPr>
        <p:spPr>
          <a:xfrm>
            <a:off x="381000" y="2819400"/>
            <a:ext cx="198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CEEFA"/>
                </a:solidFill>
              </a:rPr>
              <a:t>PODER</a:t>
            </a:r>
          </a:p>
          <a:p>
            <a:pPr algn="ctr"/>
            <a:r>
              <a:rPr lang="en-US" sz="3200" dirty="0" smtClean="0">
                <a:solidFill>
                  <a:srgbClr val="BCEEFA"/>
                </a:solidFill>
              </a:rPr>
              <a:t>JUDICIAL</a:t>
            </a:r>
            <a:endParaRPr lang="en-US" sz="3200" dirty="0">
              <a:solidFill>
                <a:srgbClr val="BCEEFA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334000" y="1459468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BCEEFA"/>
                </a:solidFill>
              </a:rPr>
              <a:t>CIUDADANOS</a:t>
            </a:r>
            <a:endParaRPr lang="en-US" sz="2800" dirty="0">
              <a:solidFill>
                <a:srgbClr val="BCEEFA"/>
              </a:solidFill>
            </a:endParaRPr>
          </a:p>
        </p:txBody>
      </p:sp>
      <p:sp>
        <p:nvSpPr>
          <p:cNvPr id="8" name="7 Hexágono"/>
          <p:cNvSpPr/>
          <p:nvPr/>
        </p:nvSpPr>
        <p:spPr>
          <a:xfrm>
            <a:off x="4572000" y="4114800"/>
            <a:ext cx="381000" cy="3048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5257800" y="4038600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FACILITADOES</a:t>
            </a:r>
          </a:p>
          <a:p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el </a:t>
            </a:r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mismo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Poder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Judicial</a:t>
            </a:r>
          </a:p>
          <a:p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otras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autoridades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Universidades</a:t>
            </a:r>
            <a:endParaRPr lang="en-US" sz="24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ONGs</a:t>
            </a:r>
          </a:p>
          <a:p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….</a:t>
            </a:r>
          </a:p>
          <a:p>
            <a:r>
              <a:rPr lang="en-US" sz="24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Observatorios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19 Conector recto de flecha"/>
          <p:cNvCxnSpPr/>
          <p:nvPr/>
        </p:nvCxnSpPr>
        <p:spPr>
          <a:xfrm flipV="1">
            <a:off x="3352800" y="2286000"/>
            <a:ext cx="838200" cy="3810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 flipH="1">
            <a:off x="3505200" y="2667000"/>
            <a:ext cx="685800" cy="3048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8283" y="186369"/>
            <a:ext cx="7336117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b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870856" cy="609599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10704" y="744748"/>
            <a:ext cx="964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São Paulo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3" y="176844"/>
            <a:ext cx="751361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b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52400"/>
            <a:ext cx="870856" cy="609599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76200" y="757535"/>
            <a:ext cx="104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Rio Grande do </a:t>
            </a:r>
            <a:r>
              <a:rPr lang="en-US" sz="1200" dirty="0" err="1" smtClean="0">
                <a:solidFill>
                  <a:schemeClr val="bg1"/>
                </a:solidFill>
              </a:rPr>
              <a:t>Sul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4343400" y="3962400"/>
            <a:ext cx="32004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8600"/>
            <a:ext cx="544817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8600"/>
            <a:ext cx="1066800" cy="667670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278922" y="879896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Chaco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1066800" y="5791200"/>
            <a:ext cx="4419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BIL.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955174"/>
            <a:ext cx="8610600" cy="460742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066800" y="2286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www.bil.com.mx</a:t>
            </a: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3 Imagen" descr="m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1" y="228600"/>
            <a:ext cx="762000" cy="434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066800" y="2286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www.bil.com.mx</a:t>
            </a:r>
            <a:endParaRPr lang="en-US" sz="2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3 Imagen" descr="BIL.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61979"/>
            <a:ext cx="8610600" cy="4834021"/>
          </a:xfrm>
          <a:prstGeom prst="rect">
            <a:avLst/>
          </a:prstGeom>
        </p:spPr>
      </p:pic>
      <p:pic>
        <p:nvPicPr>
          <p:cNvPr id="5" name="4 Imagen" descr="m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1" y="228600"/>
            <a:ext cx="762000" cy="434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124825" cy="412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Rectángulo"/>
          <p:cNvSpPr/>
          <p:nvPr/>
        </p:nvSpPr>
        <p:spPr>
          <a:xfrm>
            <a:off x="2895600" y="609600"/>
            <a:ext cx="3943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BCEEFA"/>
                </a:solidFill>
              </a:rPr>
              <a:t>www.advisebrasil.com.br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4" name="3 Imagen" descr="b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04800"/>
            <a:ext cx="870856" cy="6095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20110630_courtDrawin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762000"/>
            <a:ext cx="8153400" cy="5311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0"/>
            <a:ext cx="2843808" cy="307777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Decisiones</a:t>
            </a:r>
            <a:r>
              <a:rPr lang="en-US" sz="1400" dirty="0" smtClean="0">
                <a:solidFill>
                  <a:schemeClr val="bg1"/>
                </a:solidFill>
              </a:rPr>
              <a:t> en </a:t>
            </a:r>
            <a:r>
              <a:rPr lang="en-US" sz="1400" dirty="0" err="1" smtClean="0">
                <a:solidFill>
                  <a:schemeClr val="bg1"/>
                </a:solidFill>
              </a:rPr>
              <a:t>audiencia</a:t>
            </a:r>
            <a:endParaRPr lang="es-AR" sz="1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48680"/>
            <a:ext cx="7848872" cy="5953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600200" y="289560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http://www.iijusticia.org/docs/federales.pdf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carggreg@gmail.com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www.iijusticia.org/cgg.htm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1 Conector recto"/>
          <p:cNvCxnSpPr>
            <a:stCxn id="9" idx="4"/>
            <a:endCxn id="6" idx="1"/>
          </p:cNvCxnSpPr>
          <p:nvPr/>
        </p:nvCxnSpPr>
        <p:spPr>
          <a:xfrm flipH="1" flipV="1">
            <a:off x="5981700" y="4863405"/>
            <a:ext cx="723900" cy="609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2 Conector recto"/>
          <p:cNvCxnSpPr>
            <a:stCxn id="9" idx="5"/>
          </p:cNvCxnSpPr>
          <p:nvPr/>
        </p:nvCxnSpPr>
        <p:spPr>
          <a:xfrm flipV="1">
            <a:off x="6819900" y="4406205"/>
            <a:ext cx="152400" cy="10668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3 Conector recto"/>
          <p:cNvCxnSpPr/>
          <p:nvPr/>
        </p:nvCxnSpPr>
        <p:spPr>
          <a:xfrm flipH="1">
            <a:off x="5905500" y="4330005"/>
            <a:ext cx="1104900" cy="457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Hexágono"/>
          <p:cNvSpPr/>
          <p:nvPr/>
        </p:nvSpPr>
        <p:spPr>
          <a:xfrm>
            <a:off x="6896100" y="4253805"/>
            <a:ext cx="190500" cy="1524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Hexágono"/>
          <p:cNvSpPr/>
          <p:nvPr/>
        </p:nvSpPr>
        <p:spPr>
          <a:xfrm>
            <a:off x="5829300" y="4711005"/>
            <a:ext cx="190500" cy="1524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4533900" y="4558605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BCEEFA"/>
                </a:solidFill>
              </a:rPr>
              <a:t>PODER</a:t>
            </a:r>
          </a:p>
          <a:p>
            <a:pPr algn="ctr"/>
            <a:r>
              <a:rPr lang="en-US" sz="1600" dirty="0" smtClean="0">
                <a:solidFill>
                  <a:srgbClr val="BCEEFA"/>
                </a:solidFill>
              </a:rPr>
              <a:t>JUDICIAL</a:t>
            </a:r>
            <a:endParaRPr lang="en-US" sz="1600" dirty="0">
              <a:solidFill>
                <a:srgbClr val="BCEEFA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124700" y="3883223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BCEEFA"/>
                </a:solidFill>
              </a:rPr>
              <a:t>CIUDADANOS</a:t>
            </a:r>
            <a:endParaRPr lang="en-US" sz="1400" dirty="0">
              <a:solidFill>
                <a:srgbClr val="BCEEFA"/>
              </a:solidFill>
            </a:endParaRPr>
          </a:p>
        </p:txBody>
      </p:sp>
      <p:sp>
        <p:nvSpPr>
          <p:cNvPr id="9" name="8 Hexágono"/>
          <p:cNvSpPr/>
          <p:nvPr/>
        </p:nvSpPr>
        <p:spPr>
          <a:xfrm>
            <a:off x="6667500" y="5473005"/>
            <a:ext cx="190500" cy="152400"/>
          </a:xfrm>
          <a:prstGeom prst="hexag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CuadroTexto"/>
          <p:cNvSpPr txBox="1"/>
          <p:nvPr/>
        </p:nvSpPr>
        <p:spPr>
          <a:xfrm>
            <a:off x="7277100" y="5320605"/>
            <a:ext cx="1714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FACILITADOES</a:t>
            </a:r>
          </a:p>
          <a:p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el </a:t>
            </a:r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mismo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Poder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Judicial</a:t>
            </a:r>
          </a:p>
          <a:p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otras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autoridades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Universidades</a:t>
            </a:r>
            <a:endParaRPr lang="en-US" sz="12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ONGs</a:t>
            </a:r>
          </a:p>
          <a:p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….</a:t>
            </a:r>
          </a:p>
          <a:p>
            <a:r>
              <a:rPr lang="en-US" sz="12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Observatorios</a:t>
            </a:r>
            <a:endParaRPr lang="en-US" sz="105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6057900" y="4406205"/>
            <a:ext cx="419100" cy="1905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6438900" y="4558605"/>
            <a:ext cx="342900" cy="1524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066800" y="457201"/>
            <a:ext cx="3886200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Sentencias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Movimientos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Procesales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Listas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Casos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iniciados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Convocatorias</a:t>
            </a:r>
            <a:r>
              <a:rPr lang="en-US" dirty="0" smtClean="0">
                <a:solidFill>
                  <a:schemeClr val="bg1"/>
                </a:solidFill>
              </a:rPr>
              <a:t> a </a:t>
            </a:r>
            <a:r>
              <a:rPr lang="en-US" dirty="0" err="1" smtClean="0">
                <a:solidFill>
                  <a:schemeClr val="bg1"/>
                </a:solidFill>
              </a:rPr>
              <a:t>Audiencias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Edictos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Deudores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Alimentarios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Juicios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Universales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Videos de </a:t>
            </a:r>
            <a:r>
              <a:rPr lang="en-US" dirty="0" err="1" smtClean="0">
                <a:solidFill>
                  <a:schemeClr val="bg1"/>
                </a:solidFill>
              </a:rPr>
              <a:t>Audiencias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ESTADISTICAS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990600" y="381000"/>
            <a:ext cx="1524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Rectángulo"/>
          <p:cNvSpPr/>
          <p:nvPr/>
        </p:nvSpPr>
        <p:spPr>
          <a:xfrm>
            <a:off x="762000" y="381000"/>
            <a:ext cx="4267200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mapamund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45337"/>
            <a:ext cx="9144000" cy="6167326"/>
          </a:xfrm>
          <a:prstGeom prst="rect">
            <a:avLst/>
          </a:prstGeom>
        </p:spPr>
      </p:pic>
      <p:pic>
        <p:nvPicPr>
          <p:cNvPr id="3" name="2 Imagen" descr="c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362200"/>
            <a:ext cx="1238250" cy="619125"/>
          </a:xfrm>
          <a:prstGeom prst="rect">
            <a:avLst/>
          </a:prstGeom>
        </p:spPr>
      </p:pic>
      <p:pic>
        <p:nvPicPr>
          <p:cNvPr id="4" name="3 Imagen" descr="u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3048000"/>
            <a:ext cx="1159239" cy="609600"/>
          </a:xfrm>
          <a:prstGeom prst="rect">
            <a:avLst/>
          </a:prstGeom>
        </p:spPr>
      </p:pic>
      <p:pic>
        <p:nvPicPr>
          <p:cNvPr id="5" name="4 Imagen" descr="mx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3733800"/>
            <a:ext cx="1068181" cy="609600"/>
          </a:xfrm>
          <a:prstGeom prst="rect">
            <a:avLst/>
          </a:prstGeom>
        </p:spPr>
      </p:pic>
      <p:pic>
        <p:nvPicPr>
          <p:cNvPr id="6" name="5 Imagen" descr="b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19400" y="4572000"/>
            <a:ext cx="870856" cy="609599"/>
          </a:xfrm>
          <a:prstGeom prst="rect">
            <a:avLst/>
          </a:prstGeom>
        </p:spPr>
      </p:pic>
      <p:pic>
        <p:nvPicPr>
          <p:cNvPr id="7" name="6 Imagen" descr="a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57400" y="5867400"/>
            <a:ext cx="974016" cy="609600"/>
          </a:xfrm>
          <a:prstGeom prst="rect">
            <a:avLst/>
          </a:prstGeom>
        </p:spPr>
      </p:pic>
      <p:pic>
        <p:nvPicPr>
          <p:cNvPr id="8" name="7 Imagen" descr="d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19600" y="2971800"/>
            <a:ext cx="1009650" cy="605790"/>
          </a:xfrm>
          <a:prstGeom prst="rect">
            <a:avLst/>
          </a:prstGeom>
        </p:spPr>
      </p:pic>
      <p:pic>
        <p:nvPicPr>
          <p:cNvPr id="9" name="8 Imagen" descr="i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7400" y="4114800"/>
            <a:ext cx="1009650" cy="673681"/>
          </a:xfrm>
          <a:prstGeom prst="rect">
            <a:avLst/>
          </a:prstGeom>
        </p:spPr>
      </p:pic>
      <p:pic>
        <p:nvPicPr>
          <p:cNvPr id="10" name="9 Imagen" descr="au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15200" y="5029200"/>
            <a:ext cx="116205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709204"/>
            <a:ext cx="1159239" cy="609600"/>
          </a:xfrm>
          <a:prstGeom prst="rect">
            <a:avLst/>
          </a:prstGeom>
        </p:spPr>
      </p:pic>
      <p:pic>
        <p:nvPicPr>
          <p:cNvPr id="4" name="3 Imagen" descr="m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4267200"/>
            <a:ext cx="1068181" cy="609600"/>
          </a:xfrm>
          <a:prstGeom prst="rect">
            <a:avLst/>
          </a:prstGeom>
        </p:spPr>
      </p:pic>
      <p:pic>
        <p:nvPicPr>
          <p:cNvPr id="5" name="4 Imagen" descr="b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3505201"/>
            <a:ext cx="870856" cy="609599"/>
          </a:xfrm>
          <a:prstGeom prst="rect">
            <a:avLst/>
          </a:prstGeom>
        </p:spPr>
      </p:pic>
      <p:pic>
        <p:nvPicPr>
          <p:cNvPr id="6" name="5 Imagen" descr="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5142711"/>
            <a:ext cx="914400" cy="572289"/>
          </a:xfrm>
          <a:prstGeom prst="rect">
            <a:avLst/>
          </a:prstGeom>
        </p:spPr>
      </p:pic>
      <p:pic>
        <p:nvPicPr>
          <p:cNvPr id="7" name="6 Imagen" descr="d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3400" y="1893280"/>
            <a:ext cx="1009650" cy="605790"/>
          </a:xfrm>
          <a:prstGeom prst="rect">
            <a:avLst/>
          </a:prstGeom>
        </p:spPr>
      </p:pic>
      <p:pic>
        <p:nvPicPr>
          <p:cNvPr id="8" name="7 Imagen" descr="i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400" y="5915464"/>
            <a:ext cx="914400" cy="610126"/>
          </a:xfrm>
          <a:prstGeom prst="rect">
            <a:avLst/>
          </a:prstGeom>
        </p:spPr>
      </p:pic>
      <p:pic>
        <p:nvPicPr>
          <p:cNvPr id="16" name="15 Imagen" descr="au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400" y="1193412"/>
            <a:ext cx="1162050" cy="581025"/>
          </a:xfrm>
          <a:prstGeom prst="rect">
            <a:avLst/>
          </a:prstGeom>
        </p:spPr>
      </p:pic>
      <p:graphicFrame>
        <p:nvGraphicFramePr>
          <p:cNvPr id="18" name="17 Tabla"/>
          <p:cNvGraphicFramePr>
            <a:graphicFrameLocks noGrp="1"/>
          </p:cNvGraphicFramePr>
          <p:nvPr/>
        </p:nvGraphicFramePr>
        <p:xfrm>
          <a:off x="304800" y="457200"/>
          <a:ext cx="8686800" cy="612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8129"/>
                <a:gridCol w="1042692"/>
                <a:gridCol w="2660822"/>
                <a:gridCol w="3365157"/>
              </a:tblGrid>
              <a:tr h="685800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150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920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54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7557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i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9208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7557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920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9" name="18 Imagen" descr="ca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400" y="507612"/>
            <a:ext cx="1066800" cy="5334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36900" y="2044700"/>
            <a:ext cx="21971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AutoShape 2" descr="Resultado de imagen para NCS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6" name="AutoShape 4" descr="Resultado de imagen para NCSC"/>
          <p:cNvSpPr>
            <a:spLocks noChangeAspect="1" noChangeArrowheads="1"/>
          </p:cNvSpPr>
          <p:nvPr/>
        </p:nvSpPr>
        <p:spPr bwMode="auto">
          <a:xfrm>
            <a:off x="1066800" y="15240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8" name="Picture 6" descr="http://iaals.du.edu/sites/default/files/files/2012/11/NCSC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664325" y="2747200"/>
            <a:ext cx="1260475" cy="529400"/>
          </a:xfrm>
          <a:prstGeom prst="rect">
            <a:avLst/>
          </a:prstGeom>
          <a:noFill/>
        </p:spPr>
      </p:pic>
      <p:pic>
        <p:nvPicPr>
          <p:cNvPr id="18440" name="Picture 8" descr="http://minasdigital.caamg.com.br/iconProcEletronico.ashx?Id=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81800" y="3505200"/>
            <a:ext cx="1000125" cy="588590"/>
          </a:xfrm>
          <a:prstGeom prst="rect">
            <a:avLst/>
          </a:prstGeom>
          <a:noFill/>
        </p:spPr>
      </p:pic>
      <p:pic>
        <p:nvPicPr>
          <p:cNvPr id="17" name="16 Imagen" descr="inegi_vertical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33800" y="4275826"/>
            <a:ext cx="1118616" cy="662367"/>
          </a:xfrm>
          <a:prstGeom prst="rect">
            <a:avLst/>
          </a:prstGeom>
        </p:spPr>
      </p:pic>
      <p:pic>
        <p:nvPicPr>
          <p:cNvPr id="18442" name="Picture 10" descr="http://muskoka411.com/start/wp-content/uploads/2016/08/stats-canada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581400" y="566470"/>
            <a:ext cx="1295400" cy="500361"/>
          </a:xfrm>
          <a:prstGeom prst="rect">
            <a:avLst/>
          </a:prstGeom>
          <a:noFill/>
        </p:spPr>
      </p:pic>
      <p:pic>
        <p:nvPicPr>
          <p:cNvPr id="18444" name="Picture 12" descr="https://upload.wikimedia.org/wikipedia/en/d/dd/Productivity_Commission_(Australia)_logo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124200" y="1219200"/>
            <a:ext cx="2228850" cy="534816"/>
          </a:xfrm>
          <a:prstGeom prst="rect">
            <a:avLst/>
          </a:prstGeom>
          <a:noFill/>
        </p:spPr>
      </p:pic>
      <p:pic>
        <p:nvPicPr>
          <p:cNvPr id="18446" name="Picture 14" descr="http://www.justiciajujuy.gov.ar/escuela-de-capacitacion/images/Invitaciones/Logo-Jufejus.jpe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91200" y="5105400"/>
            <a:ext cx="3080810" cy="676276"/>
          </a:xfrm>
          <a:prstGeom prst="rect">
            <a:avLst/>
          </a:prstGeom>
          <a:noFill/>
        </p:spPr>
      </p:pic>
      <p:pic>
        <p:nvPicPr>
          <p:cNvPr id="18449" name="Picture 1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743136" y="6013252"/>
            <a:ext cx="3144085" cy="44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CuadroTexto"/>
          <p:cNvSpPr txBox="1"/>
          <p:nvPr/>
        </p:nvSpPr>
        <p:spPr>
          <a:xfrm>
            <a:off x="3733800" y="762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EJECUTIVO                                 PODER JUDICIAL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594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8" y="838200"/>
            <a:ext cx="9076455" cy="5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2 Imagen" descr="c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52401"/>
            <a:ext cx="685800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17 Conector recto"/>
          <p:cNvCxnSpPr/>
          <p:nvPr/>
        </p:nvCxnSpPr>
        <p:spPr>
          <a:xfrm>
            <a:off x="6553200" y="685800"/>
            <a:ext cx="76200" cy="571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 descr="c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1219200"/>
            <a:ext cx="1066800" cy="533400"/>
          </a:xfrm>
          <a:prstGeom prst="rect">
            <a:avLst/>
          </a:prstGeom>
        </p:spPr>
      </p:pic>
      <p:pic>
        <p:nvPicPr>
          <p:cNvPr id="3" name="2 Imagen" descr="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5200" y="3733800"/>
            <a:ext cx="1159239" cy="609600"/>
          </a:xfrm>
          <a:prstGeom prst="rect">
            <a:avLst/>
          </a:prstGeom>
        </p:spPr>
      </p:pic>
      <p:pic>
        <p:nvPicPr>
          <p:cNvPr id="4" name="3 Imagen" descr="m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4208" y="2895600"/>
            <a:ext cx="1068181" cy="609600"/>
          </a:xfrm>
          <a:prstGeom prst="rect">
            <a:avLst/>
          </a:prstGeom>
        </p:spPr>
      </p:pic>
      <p:pic>
        <p:nvPicPr>
          <p:cNvPr id="5" name="4 Imagen" descr="b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0200" y="5334000"/>
            <a:ext cx="870856" cy="609599"/>
          </a:xfrm>
          <a:prstGeom prst="rect">
            <a:avLst/>
          </a:prstGeom>
        </p:spPr>
      </p:pic>
      <p:pic>
        <p:nvPicPr>
          <p:cNvPr id="6" name="5 Imagen" descr="ar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1400" y="1981200"/>
            <a:ext cx="1066800" cy="667670"/>
          </a:xfrm>
          <a:prstGeom prst="rect">
            <a:avLst/>
          </a:prstGeom>
        </p:spPr>
      </p:pic>
      <p:pic>
        <p:nvPicPr>
          <p:cNvPr id="7" name="6 Imagen" descr="d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8652" y="4495800"/>
            <a:ext cx="1009650" cy="60579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457200" y="3810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2012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xxxxxxxxxx</a:t>
            </a:r>
            <a:r>
              <a:rPr lang="en-US" sz="2000" dirty="0" smtClean="0">
                <a:solidFill>
                  <a:schemeClr val="bg1"/>
                </a:solidFill>
              </a:rPr>
              <a:t>2013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xxxxxxxxxx</a:t>
            </a:r>
            <a:r>
              <a:rPr lang="en-US" sz="2000" dirty="0" smtClean="0">
                <a:solidFill>
                  <a:schemeClr val="bg1"/>
                </a:solidFill>
              </a:rPr>
              <a:t>2014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xxxxxxxxxx</a:t>
            </a:r>
            <a:r>
              <a:rPr lang="en-US" sz="2000" dirty="0" smtClean="0">
                <a:solidFill>
                  <a:schemeClr val="bg1"/>
                </a:solidFill>
              </a:rPr>
              <a:t>2015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xxxxxxxxxx    </a:t>
            </a:r>
            <a:r>
              <a:rPr lang="en-US" sz="2000" dirty="0" smtClean="0">
                <a:solidFill>
                  <a:schemeClr val="bg1"/>
                </a:solidFill>
              </a:rPr>
              <a:t>2016        </a:t>
            </a:r>
            <a:r>
              <a:rPr lang="en-US" sz="2000" i="1" dirty="0" err="1" smtClean="0">
                <a:solidFill>
                  <a:schemeClr val="bg1"/>
                </a:solidFill>
              </a:rPr>
              <a:t>hoy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11" name="10 Imagen" descr="m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2438400"/>
            <a:ext cx="1068181" cy="609600"/>
          </a:xfrm>
          <a:prstGeom prst="rect">
            <a:avLst/>
          </a:prstGeom>
        </p:spPr>
      </p:pic>
      <p:pic>
        <p:nvPicPr>
          <p:cNvPr id="13" name="12 Imagen" descr="b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6574" y="5334000"/>
            <a:ext cx="870856" cy="609599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7239000" y="5039445"/>
            <a:ext cx="99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MENSUAL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PRISIONES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6054304" y="2133600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SEMESTRAL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FEDERAL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495800" y="9144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2014-2015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9" name="18 Conector recto"/>
          <p:cNvCxnSpPr/>
          <p:nvPr/>
        </p:nvCxnSpPr>
        <p:spPr>
          <a:xfrm>
            <a:off x="5029200" y="685800"/>
            <a:ext cx="76200" cy="571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/>
          <p:cNvCxnSpPr/>
          <p:nvPr/>
        </p:nvCxnSpPr>
        <p:spPr>
          <a:xfrm>
            <a:off x="8305800" y="685800"/>
            <a:ext cx="76200" cy="571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304800" y="762000"/>
            <a:ext cx="85344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7772400" y="1371600"/>
            <a:ext cx="1143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DIARIO</a:t>
            </a:r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CASOS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PENDIENTES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7 Imagen" descr="i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8540" y="1617452"/>
            <a:ext cx="1009650" cy="673681"/>
          </a:xfrm>
          <a:prstGeom prst="rect">
            <a:avLst/>
          </a:prstGeom>
        </p:spPr>
      </p:pic>
      <p:pic>
        <p:nvPicPr>
          <p:cNvPr id="9" name="8 Imagen" descr="au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52950" y="6096000"/>
            <a:ext cx="1162050" cy="58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1"/>
            <a:ext cx="838200" cy="559282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295400" y="2286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National</a:t>
            </a:r>
            <a:r>
              <a:rPr lang="es-ES" dirty="0" smtClean="0">
                <a:solidFill>
                  <a:schemeClr val="bg1"/>
                </a:solidFill>
              </a:rPr>
              <a:t> Judicial Data </a:t>
            </a:r>
            <a:r>
              <a:rPr lang="es-ES" dirty="0" err="1" smtClean="0">
                <a:solidFill>
                  <a:schemeClr val="bg1"/>
                </a:solidFill>
              </a:rPr>
              <a:t>Grid</a:t>
            </a:r>
            <a:r>
              <a:rPr lang="es-ES" dirty="0" smtClean="0">
                <a:solidFill>
                  <a:schemeClr val="bg1"/>
                </a:solidFill>
              </a:rPr>
              <a:t>  - http://njdg.ecourts.gov.in/njdg_public/index.php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743200"/>
            <a:ext cx="3852296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437" y="914400"/>
            <a:ext cx="878408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142</Words>
  <Application>Microsoft Office PowerPoint</Application>
  <PresentationFormat>Presentación en pantalla (4:3)</PresentationFormat>
  <Paragraphs>80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Carlos</dc:creator>
  <cp:lastModifiedBy>Carlos</cp:lastModifiedBy>
  <cp:revision>27</cp:revision>
  <dcterms:created xsi:type="dcterms:W3CDTF">2016-10-15T18:52:04Z</dcterms:created>
  <dcterms:modified xsi:type="dcterms:W3CDTF">2016-11-30T14:29:47Z</dcterms:modified>
</cp:coreProperties>
</file>